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22" autoAdjust="0"/>
  </p:normalViewPr>
  <p:slideViewPr>
    <p:cSldViewPr>
      <p:cViewPr varScale="1">
        <p:scale>
          <a:sx n="62" d="100"/>
          <a:sy n="62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DCBBC20-5BC7-4C8D-8C7C-8A76F41C289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C89AB658-B2BF-4BFB-A7A8-E8BA5FE827C9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/>
              <a:t>Fall Tone Words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With the right words you will be unstoppable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68" y="533400"/>
            <a:ext cx="5180032" cy="343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32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facetious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not meant to be taken seriously; clever sarcasm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0" b="21180"/>
          <a:stretch/>
        </p:blipFill>
        <p:spPr>
          <a:xfrm>
            <a:off x="1600200" y="2893807"/>
            <a:ext cx="5181600" cy="340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01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foreboding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125112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predicting misfortune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743200"/>
            <a:ext cx="5486400" cy="307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17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incredulous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382000" cy="152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unwilling to accept what is said to them or is happening in front of them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52800"/>
            <a:ext cx="457200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34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inquisitive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125112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eager for knowledge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14600"/>
            <a:ext cx="36068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6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jovial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125112" cy="753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celebratory; full of happiness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43200"/>
            <a:ext cx="3733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55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melancholy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76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a lengthy gloomy state of mind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590800"/>
            <a:ext cx="24765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7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patronizing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125112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acting superior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146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17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quizzical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125112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questioning or puzzled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438400"/>
            <a:ext cx="3538537" cy="373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67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remorseful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125112" cy="5247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feeling regret for wrongdoing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19400"/>
            <a:ext cx="4648200" cy="293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00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reverent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9057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showing intense respect for someone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971800"/>
            <a:ext cx="5105400" cy="285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3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admonitory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8486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containing a warning; corrective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362200"/>
            <a:ext cx="4366419" cy="390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89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sanguine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125112" cy="829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cheerfully optimistic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86023"/>
            <a:ext cx="4546023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96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scornful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showing intense anger towards someone; disgusted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0"/>
            <a:ext cx="40386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amiable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125112" cy="91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friendly personality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38400"/>
            <a:ext cx="4064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6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apathetic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showing a lack of interest and/or emotion</a:t>
            </a:r>
          </a:p>
        </p:txBody>
      </p:sp>
      <p:pic>
        <p:nvPicPr>
          <p:cNvPr id="1026" name="Picture 2" descr="Apathetic Owl Doesn’t C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4419600" cy="30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20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benevolent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characterized by a desire to help others</a:t>
            </a:r>
          </a:p>
        </p:txBody>
      </p:sp>
      <p:sp>
        <p:nvSpPr>
          <p:cNvPr id="4" name="AutoShape 2" descr="https://sp.yimg.com/ib/th?id=JN.0vAl4mL7sp3sXwf7WwslfA&amp;pid=15.1&amp;P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This young woman is being helpful."/>
          <p:cNvSpPr>
            <a:spLocks noChangeAspect="1" noChangeArrowheads="1"/>
          </p:cNvSpPr>
          <p:nvPr/>
        </p:nvSpPr>
        <p:spPr bwMode="auto">
          <a:xfrm>
            <a:off x="155575" y="-1143000"/>
            <a:ext cx="2676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This young woman is being helpfu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534" y="2667000"/>
            <a:ext cx="4039665" cy="359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08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callous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1"/>
            <a:ext cx="777240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insensitive, unsympathetic and hardened</a:t>
            </a:r>
          </a:p>
        </p:txBody>
      </p:sp>
      <p:sp>
        <p:nvSpPr>
          <p:cNvPr id="4" name="AutoShape 2" descr="https://sp.yimg.com/ib/th?id=JN.kTCZPLm98iAzIUl3PbyCkA&amp;pid=15.1&amp;P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sp.yimg.com/ib/th?id=JN.kTCZPLm98iAzIUl3PbyCkA&amp;pid=15.1&amp;P=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71800"/>
            <a:ext cx="3860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7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cynical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believing the worst; pessimistic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714625"/>
            <a:ext cx="2409825" cy="341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97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didactic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125112" cy="6009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instructive; teaching</a:t>
            </a:r>
          </a:p>
        </p:txBody>
      </p:sp>
      <p:sp>
        <p:nvSpPr>
          <p:cNvPr id="4" name="AutoShape 2" descr="https://sp.yimg.com/ib/th?id=JN.oWvcvNmsbJXYTQLBJrRzQg&amp;pid=15.1&amp;P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432404"/>
            <a:ext cx="5183533" cy="357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0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disgruntled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frustrated with something out of your control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110753"/>
            <a:ext cx="3733800" cy="337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14363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1331</TotalTime>
  <Words>138</Words>
  <Application>Microsoft Office PowerPoint</Application>
  <PresentationFormat>On-screen Show (4:3)</PresentationFormat>
  <Paragraphs>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Trebuchet MS</vt:lpstr>
      <vt:lpstr>Verdana</vt:lpstr>
      <vt:lpstr>Wingdings 2</vt:lpstr>
      <vt:lpstr>Autumn</vt:lpstr>
      <vt:lpstr>Fall Tone Words </vt:lpstr>
      <vt:lpstr>admonitory</vt:lpstr>
      <vt:lpstr>amiable </vt:lpstr>
      <vt:lpstr>apathetic</vt:lpstr>
      <vt:lpstr>benevolent</vt:lpstr>
      <vt:lpstr>callous</vt:lpstr>
      <vt:lpstr>cynical</vt:lpstr>
      <vt:lpstr>didactic</vt:lpstr>
      <vt:lpstr>disgruntled</vt:lpstr>
      <vt:lpstr>facetious</vt:lpstr>
      <vt:lpstr>foreboding</vt:lpstr>
      <vt:lpstr>incredulous </vt:lpstr>
      <vt:lpstr>inquisitive</vt:lpstr>
      <vt:lpstr>jovial</vt:lpstr>
      <vt:lpstr>melancholy</vt:lpstr>
      <vt:lpstr>patronizing</vt:lpstr>
      <vt:lpstr>quizzical</vt:lpstr>
      <vt:lpstr>remorseful</vt:lpstr>
      <vt:lpstr>reverent</vt:lpstr>
      <vt:lpstr>sanguine</vt:lpstr>
      <vt:lpstr>scornful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Tone Words</dc:title>
  <dc:creator>JenningsJ</dc:creator>
  <cp:lastModifiedBy>Jennings, Jennifer</cp:lastModifiedBy>
  <cp:revision>19</cp:revision>
  <dcterms:created xsi:type="dcterms:W3CDTF">2015-05-13T20:15:53Z</dcterms:created>
  <dcterms:modified xsi:type="dcterms:W3CDTF">2017-09-01T16:04:39Z</dcterms:modified>
</cp:coreProperties>
</file>