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0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0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2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9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5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3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1E705EC-1C32-4CDA-B82D-2DE696DB03D3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182C33F-4E41-4B45-8BAE-5B1D7271C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6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Phenomenon Ideas</a:t>
            </a:r>
          </a:p>
        </p:txBody>
      </p:sp>
    </p:spTree>
    <p:extLst>
      <p:ext uri="{BB962C8B-B14F-4D97-AF65-F5344CB8AC3E}">
        <p14:creationId xmlns:p14="http://schemas.microsoft.com/office/powerpoint/2010/main" val="306634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netdna.webdesignerdepot.com/uploads/2013/01/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Light Pillars</a:t>
            </a:r>
          </a:p>
        </p:txBody>
      </p:sp>
    </p:spTree>
    <p:extLst>
      <p:ext uri="{BB962C8B-B14F-4D97-AF65-F5344CB8AC3E}">
        <p14:creationId xmlns:p14="http://schemas.microsoft.com/office/powerpoint/2010/main" val="184950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fast-growing-trees.com/images/P/Rainbow_Eucalyptus_450_MAI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49" y="2458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Rainbow Eucalyptus</a:t>
            </a:r>
          </a:p>
        </p:txBody>
      </p:sp>
    </p:spTree>
    <p:extLst>
      <p:ext uri="{BB962C8B-B14F-4D97-AF65-F5344CB8AC3E}">
        <p14:creationId xmlns:p14="http://schemas.microsoft.com/office/powerpoint/2010/main" val="141360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ia.npr.org/assets/img/2012/12/17/0504219_2011_bowman.fig1-2247f67e3345f5aac80cab5c0a787084cacc3e43-s900-c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Frost Flowers</a:t>
            </a:r>
          </a:p>
        </p:txBody>
      </p:sp>
    </p:spTree>
    <p:extLst>
      <p:ext uri="{BB962C8B-B14F-4D97-AF65-F5344CB8AC3E}">
        <p14:creationId xmlns:p14="http://schemas.microsoft.com/office/powerpoint/2010/main" val="325279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rangesounds.org/wp-content/uploads/2014/06/fumaroles-or-snow-Chimn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3138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Snow Chimneys</a:t>
            </a:r>
          </a:p>
        </p:txBody>
      </p:sp>
    </p:spTree>
    <p:extLst>
      <p:ext uri="{BB962C8B-B14F-4D97-AF65-F5344CB8AC3E}">
        <p14:creationId xmlns:p14="http://schemas.microsoft.com/office/powerpoint/2010/main" val="341218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-images.forbes.com/wendydiller/files/2014/09/SUNRISEMisty_Freezing_Lake_Michigan_Sunrise_12_06_2007_1__soul-am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Sunrise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35757" y="1749287"/>
            <a:ext cx="4161182" cy="2305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6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nps.gov/ruca/planyourvisit/images/Russell_Cave_2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Caves</a:t>
            </a:r>
          </a:p>
        </p:txBody>
      </p:sp>
    </p:spTree>
    <p:extLst>
      <p:ext uri="{BB962C8B-B14F-4D97-AF65-F5344CB8AC3E}">
        <p14:creationId xmlns:p14="http://schemas.microsoft.com/office/powerpoint/2010/main" val="66886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img.in/wp-content/uploads/2015/09/Hawaiis-Kilauea-Volcano-Erupts-Spewing-Lava-On-The-Big-Island.jpg?cfaea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12192000" cy="68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Volcano</a:t>
            </a:r>
          </a:p>
        </p:txBody>
      </p:sp>
    </p:spTree>
    <p:extLst>
      <p:ext uri="{BB962C8B-B14F-4D97-AF65-F5344CB8AC3E}">
        <p14:creationId xmlns:p14="http://schemas.microsoft.com/office/powerpoint/2010/main" val="197381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images.express.co.uk/img/dynamic/galleries/x701/1245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366" y="141306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Northern Lights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965" y="3856443"/>
            <a:ext cx="3425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Aurora Borealis more commonly named The Northern Lights. Are glowing lights that appear in the sky. They are electrons colliding with the upper reaches of Earth’s Atmosphere.</a:t>
            </a:r>
          </a:p>
        </p:txBody>
      </p:sp>
    </p:spTree>
    <p:extLst>
      <p:ext uri="{BB962C8B-B14F-4D97-AF65-F5344CB8AC3E}">
        <p14:creationId xmlns:p14="http://schemas.microsoft.com/office/powerpoint/2010/main" val="174581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__lLIIJN2hg0/SwPjOW7MBkI/AAAAAAAAAPg/fv6kRBGLKKM/s1600/2074460638_81d90f25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Sailing Stones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0174" y="1536175"/>
            <a:ext cx="3511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Sailing stones, also known as sliding rocks, rolling stones, and moving rocks, are a geological phenomenon where rocks move and inscribe long tracks along a smooth valley floor without human or animal intervention.</a:t>
            </a:r>
          </a:p>
        </p:txBody>
      </p:sp>
    </p:spTree>
    <p:extLst>
      <p:ext uri="{BB962C8B-B14F-4D97-AF65-F5344CB8AC3E}">
        <p14:creationId xmlns:p14="http://schemas.microsoft.com/office/powerpoint/2010/main" val="354253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eallifeathome.com/wp-content/uploads/2014/03/Rainbow-1-433x6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Rainbows</a:t>
            </a:r>
          </a:p>
        </p:txBody>
      </p:sp>
    </p:spTree>
    <p:extLst>
      <p:ext uri="{BB962C8B-B14F-4D97-AF65-F5344CB8AC3E}">
        <p14:creationId xmlns:p14="http://schemas.microsoft.com/office/powerpoint/2010/main" val="377318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travelaz.com/wp-content/uploads/images/Hot_Springs_135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4969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Hot Springs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8626" y="73134"/>
            <a:ext cx="3803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A hot spring is a spring produced by the emergence of geothermally heated groundwater that rises from the Earth's crust. There are geothermal hot springs in many locations all over the crust of the earth</a:t>
            </a:r>
          </a:p>
        </p:txBody>
      </p:sp>
    </p:spTree>
    <p:extLst>
      <p:ext uri="{BB962C8B-B14F-4D97-AF65-F5344CB8AC3E}">
        <p14:creationId xmlns:p14="http://schemas.microsoft.com/office/powerpoint/2010/main" val="399479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manobserver.om/wp-content/uploads/2013/12/1386662355027486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Bioluminescent Waves</a:t>
            </a:r>
          </a:p>
        </p:txBody>
      </p:sp>
    </p:spTree>
    <p:extLst>
      <p:ext uri="{BB962C8B-B14F-4D97-AF65-F5344CB8AC3E}">
        <p14:creationId xmlns:p14="http://schemas.microsoft.com/office/powerpoint/2010/main" val="145153421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107</TotalTime>
  <Words>127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Corbel</vt:lpstr>
      <vt:lpstr>Basis</vt:lpstr>
      <vt:lpstr>Natural Phenomenon Ideas</vt:lpstr>
      <vt:lpstr>Sunrise</vt:lpstr>
      <vt:lpstr>Caves</vt:lpstr>
      <vt:lpstr>Volcano</vt:lpstr>
      <vt:lpstr>Northern Lights</vt:lpstr>
      <vt:lpstr>Sailing Stones </vt:lpstr>
      <vt:lpstr>Rainbows</vt:lpstr>
      <vt:lpstr>Hot Springs</vt:lpstr>
      <vt:lpstr>Bioluminescent Waves</vt:lpstr>
      <vt:lpstr>Light Pillars</vt:lpstr>
      <vt:lpstr>Rainbow Eucalyptus</vt:lpstr>
      <vt:lpstr>Frost Flowers</vt:lpstr>
      <vt:lpstr>Snow Chimneys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Vasko, Anya - Student</dc:creator>
  <cp:lastModifiedBy>Jennings, Jennifer</cp:lastModifiedBy>
  <cp:revision>5</cp:revision>
  <dcterms:created xsi:type="dcterms:W3CDTF">2016-11-10T16:06:18Z</dcterms:created>
  <dcterms:modified xsi:type="dcterms:W3CDTF">2016-11-11T14:16:06Z</dcterms:modified>
</cp:coreProperties>
</file>