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3" r:id="rId6"/>
    <p:sldId id="264" r:id="rId7"/>
    <p:sldId id="266" r:id="rId8"/>
    <p:sldId id="267" r:id="rId9"/>
    <p:sldId id="268" r:id="rId10"/>
    <p:sldId id="270" r:id="rId11"/>
    <p:sldId id="272" r:id="rId12"/>
    <p:sldId id="273" r:id="rId13"/>
    <p:sldId id="275" r:id="rId14"/>
    <p:sldId id="277" r:id="rId15"/>
    <p:sldId id="278" r:id="rId16"/>
    <p:sldId id="279" r:id="rId17"/>
    <p:sldId id="285" r:id="rId18"/>
    <p:sldId id="280" r:id="rId19"/>
    <p:sldId id="282" r:id="rId20"/>
    <p:sldId id="283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578C-CFD6-49D6-BADD-DA7EAD6A83D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5965-F173-4AAF-826B-623F89CB7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578C-CFD6-49D6-BADD-DA7EAD6A83D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5965-F173-4AAF-826B-623F89CB7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578C-CFD6-49D6-BADD-DA7EAD6A83D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5965-F173-4AAF-826B-623F89CB7FB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578C-CFD6-49D6-BADD-DA7EAD6A83D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5965-F173-4AAF-826B-623F89CB7F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578C-CFD6-49D6-BADD-DA7EAD6A83D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5965-F173-4AAF-826B-623F89CB7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578C-CFD6-49D6-BADD-DA7EAD6A83D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5965-F173-4AAF-826B-623F89CB7F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578C-CFD6-49D6-BADD-DA7EAD6A83D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5965-F173-4AAF-826B-623F89CB7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578C-CFD6-49D6-BADD-DA7EAD6A83D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5965-F173-4AAF-826B-623F89CB7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578C-CFD6-49D6-BADD-DA7EAD6A83D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5965-F173-4AAF-826B-623F89CB7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578C-CFD6-49D6-BADD-DA7EAD6A83D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5965-F173-4AAF-826B-623F89CB7FB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578C-CFD6-49D6-BADD-DA7EAD6A83D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5965-F173-4AAF-826B-623F89CB7FB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F29578C-CFD6-49D6-BADD-DA7EAD6A83D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24E5965-F173-4AAF-826B-623F89CB7FB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Spring Tone Words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05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flippant</a:t>
            </a:r>
            <a:r>
              <a:rPr lang="en-US" dirty="0"/>
              <a:t>- lacking in seriousness; disrespectful</a:t>
            </a:r>
          </a:p>
        </p:txBody>
      </p:sp>
      <p:pic>
        <p:nvPicPr>
          <p:cNvPr id="3074" name="Picture 2" descr="Image result for disrespectful student">
            <a:extLst>
              <a:ext uri="{FF2B5EF4-FFF2-40B4-BE49-F238E27FC236}">
                <a16:creationId xmlns:a16="http://schemas.microsoft.com/office/drawing/2014/main" id="{B957371F-7A94-4C56-A749-7CE0C3BC63C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88973"/>
            <a:ext cx="5271294" cy="4530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245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forthright</a:t>
            </a:r>
            <a:r>
              <a:rPr lang="en-US" dirty="0"/>
              <a:t>- frank, direct, straightforward</a:t>
            </a:r>
          </a:p>
        </p:txBody>
      </p:sp>
      <p:pic>
        <p:nvPicPr>
          <p:cNvPr id="4098" name="Picture 2" descr="Image result for forthright cartoon">
            <a:extLst>
              <a:ext uri="{FF2B5EF4-FFF2-40B4-BE49-F238E27FC236}">
                <a16:creationId xmlns:a16="http://schemas.microsoft.com/office/drawing/2014/main" id="{11CDFBA7-38C2-430A-AB70-78EF1CE4C58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62200"/>
            <a:ext cx="5451379" cy="415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233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752600"/>
            <a:ext cx="3741832" cy="469370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haughty</a:t>
            </a:r>
            <a:r>
              <a:rPr lang="en-US" dirty="0"/>
              <a:t>- arrogantly superior and scornful</a:t>
            </a:r>
          </a:p>
        </p:txBody>
      </p:sp>
    </p:spTree>
    <p:extLst>
      <p:ext uri="{BB962C8B-B14F-4D97-AF65-F5344CB8AC3E}">
        <p14:creationId xmlns:p14="http://schemas.microsoft.com/office/powerpoint/2010/main" val="1603453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925" y="2674938"/>
            <a:ext cx="5162088" cy="34512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indignant</a:t>
            </a:r>
            <a:r>
              <a:rPr lang="en-US" dirty="0"/>
              <a:t>- angered at something unjust or wrong</a:t>
            </a:r>
          </a:p>
        </p:txBody>
      </p:sp>
    </p:spTree>
    <p:extLst>
      <p:ext uri="{BB962C8B-B14F-4D97-AF65-F5344CB8AC3E}">
        <p14:creationId xmlns:p14="http://schemas.microsoft.com/office/powerpoint/2010/main" val="859553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007" y="2674938"/>
            <a:ext cx="6125924" cy="34512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b="1" dirty="0"/>
              <a:t>judgmental</a:t>
            </a:r>
            <a:r>
              <a:rPr lang="en-US" sz="3200" dirty="0"/>
              <a:t>- displaying an excessively critical point of view; condemning others’ behavior </a:t>
            </a:r>
          </a:p>
        </p:txBody>
      </p:sp>
    </p:spTree>
    <p:extLst>
      <p:ext uri="{BB962C8B-B14F-4D97-AF65-F5344CB8AC3E}">
        <p14:creationId xmlns:p14="http://schemas.microsoft.com/office/powerpoint/2010/main" val="1880422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676400"/>
            <a:ext cx="4515644" cy="46348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malicious</a:t>
            </a:r>
            <a:r>
              <a:rPr lang="en-US" dirty="0"/>
              <a:t>- intending or intended to do harm</a:t>
            </a:r>
          </a:p>
        </p:txBody>
      </p:sp>
    </p:spTree>
    <p:extLst>
      <p:ext uri="{BB962C8B-B14F-4D97-AF65-F5344CB8AC3E}">
        <p14:creationId xmlns:p14="http://schemas.microsoft.com/office/powerpoint/2010/main" val="3158859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057400"/>
            <a:ext cx="4931569" cy="419183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morose</a:t>
            </a:r>
            <a:r>
              <a:rPr lang="en-US" dirty="0"/>
              <a:t>-</a:t>
            </a:r>
            <a:r>
              <a:rPr lang="en-US" u="sng" dirty="0"/>
              <a:t> </a:t>
            </a:r>
            <a:r>
              <a:rPr lang="en-US" dirty="0"/>
              <a:t>characterized by gloom, withdrawn</a:t>
            </a:r>
          </a:p>
        </p:txBody>
      </p:sp>
    </p:spTree>
    <p:extLst>
      <p:ext uri="{BB962C8B-B14F-4D97-AF65-F5344CB8AC3E}">
        <p14:creationId xmlns:p14="http://schemas.microsoft.com/office/powerpoint/2010/main" val="1775960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66B4FA-4599-4052-81CD-A0F817DC3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nostalgic- a sentiment for the past, typically for a period or place with happy personal associations</a:t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3611AF-01F7-443F-A679-C0A4B9D7F0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824090"/>
            <a:ext cx="2286000" cy="34165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B77CC4D-3866-4E4E-A21E-2F88FF1F2C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798300"/>
            <a:ext cx="4114801" cy="411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290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981200"/>
            <a:ext cx="5337969" cy="384333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ominous</a:t>
            </a:r>
            <a:r>
              <a:rPr lang="en-US" dirty="0"/>
              <a:t>- a warning or feeling that something bad will happen</a:t>
            </a:r>
          </a:p>
        </p:txBody>
      </p:sp>
    </p:spTree>
    <p:extLst>
      <p:ext uri="{BB962C8B-B14F-4D97-AF65-F5344CB8AC3E}">
        <p14:creationId xmlns:p14="http://schemas.microsoft.com/office/powerpoint/2010/main" val="2403042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905000"/>
            <a:ext cx="3515519" cy="478862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b="1" dirty="0"/>
              <a:t>pretentious</a:t>
            </a:r>
            <a:r>
              <a:rPr lang="en-US" sz="3600" dirty="0"/>
              <a:t>- attempting to impress by displaying greater importance, talent, culture, etc., than is actually possessed.</a:t>
            </a:r>
          </a:p>
        </p:txBody>
      </p:sp>
    </p:spTree>
    <p:extLst>
      <p:ext uri="{BB962C8B-B14F-4D97-AF65-F5344CB8AC3E}">
        <p14:creationId xmlns:p14="http://schemas.microsoft.com/office/powerpoint/2010/main" val="287963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905000"/>
            <a:ext cx="4390231" cy="428675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agitated</a:t>
            </a:r>
            <a:r>
              <a:rPr lang="en-US" dirty="0"/>
              <a:t>- feeling or appearing to be nervous or troubled </a:t>
            </a:r>
          </a:p>
        </p:txBody>
      </p:sp>
    </p:spTree>
    <p:extLst>
      <p:ext uri="{BB962C8B-B14F-4D97-AF65-F5344CB8AC3E}">
        <p14:creationId xmlns:p14="http://schemas.microsoft.com/office/powerpoint/2010/main" val="1653472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057400"/>
            <a:ext cx="6477000" cy="3886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b="1" dirty="0"/>
              <a:t>resigned</a:t>
            </a:r>
            <a:r>
              <a:rPr lang="en-US" sz="3200" dirty="0"/>
              <a:t>- accepted that there is nothing that can be done about something unpleasant 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3023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71800"/>
            <a:ext cx="7372350" cy="3276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solemn</a:t>
            </a:r>
            <a:r>
              <a:rPr lang="en-US" dirty="0"/>
              <a:t>- not cheerful or smiling; serious; deep sincerity </a:t>
            </a:r>
          </a:p>
        </p:txBody>
      </p:sp>
    </p:spTree>
    <p:extLst>
      <p:ext uri="{BB962C8B-B14F-4D97-AF65-F5344CB8AC3E}">
        <p14:creationId xmlns:p14="http://schemas.microsoft.com/office/powerpoint/2010/main" val="262141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438400"/>
            <a:ext cx="4709319" cy="378315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338328"/>
            <a:ext cx="8991600" cy="1252728"/>
          </a:xfrm>
        </p:spPr>
        <p:txBody>
          <a:bodyPr>
            <a:normAutofit/>
          </a:bodyPr>
          <a:lstStyle/>
          <a:p>
            <a:pPr lvl="0"/>
            <a:r>
              <a:rPr lang="en-US" sz="3600" b="1" dirty="0"/>
              <a:t>authoritative</a:t>
            </a:r>
            <a:r>
              <a:rPr lang="en-US" sz="3600" dirty="0"/>
              <a:t>- trusted as being accurate or true; reliable; commanding,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3B51214-DFC2-4CE6-917C-50341855BE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897131"/>
            <a:ext cx="2825496" cy="421715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1D120E9-F1AB-40E4-8410-50B680339024}"/>
              </a:ext>
            </a:extLst>
          </p:cNvPr>
          <p:cNvSpPr txBox="1"/>
          <p:nvPr/>
        </p:nvSpPr>
        <p:spPr>
          <a:xfrm>
            <a:off x="4267200" y="2683005"/>
            <a:ext cx="1264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2008858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8" y="2742818"/>
            <a:ext cx="7408862" cy="331546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bantering</a:t>
            </a:r>
            <a:r>
              <a:rPr lang="en-US" dirty="0"/>
              <a:t>- talk or exchange remarks in a good-humored teasing way</a:t>
            </a:r>
          </a:p>
        </p:txBody>
      </p:sp>
    </p:spTree>
    <p:extLst>
      <p:ext uri="{BB962C8B-B14F-4D97-AF65-F5344CB8AC3E}">
        <p14:creationId xmlns:p14="http://schemas.microsoft.com/office/powerpoint/2010/main" val="1958479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286000"/>
            <a:ext cx="5517864" cy="367188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caustic</a:t>
            </a:r>
            <a:r>
              <a:rPr lang="en-US" dirty="0"/>
              <a:t>- harsh or destructive in tone; sarcastic</a:t>
            </a:r>
          </a:p>
        </p:txBody>
      </p:sp>
    </p:spTree>
    <p:extLst>
      <p:ext uri="{BB962C8B-B14F-4D97-AF65-F5344CB8AC3E}">
        <p14:creationId xmlns:p14="http://schemas.microsoft.com/office/powerpoint/2010/main" val="2323000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057400"/>
            <a:ext cx="6104731" cy="405669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499872"/>
            <a:ext cx="8839200" cy="1252728"/>
          </a:xfrm>
        </p:spPr>
        <p:txBody>
          <a:bodyPr>
            <a:noAutofit/>
          </a:bodyPr>
          <a:lstStyle/>
          <a:p>
            <a:pPr lvl="0"/>
            <a:r>
              <a:rPr lang="en-US" sz="2800" b="1" dirty="0"/>
              <a:t>conventional</a:t>
            </a:r>
            <a:r>
              <a:rPr lang="en-US" sz="2800" dirty="0"/>
              <a:t>- following traditional forms &amp; genres; based on what is generally done or believed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1341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752600"/>
            <a:ext cx="3437541" cy="438213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droll</a:t>
            </a:r>
            <a:r>
              <a:rPr lang="en-US" dirty="0"/>
              <a:t>- curious or unusual in a way that provokes dry amusement</a:t>
            </a:r>
          </a:p>
        </p:txBody>
      </p:sp>
    </p:spTree>
    <p:extLst>
      <p:ext uri="{BB962C8B-B14F-4D97-AF65-F5344CB8AC3E}">
        <p14:creationId xmlns:p14="http://schemas.microsoft.com/office/powerpoint/2010/main" val="1930884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057400"/>
            <a:ext cx="6328276" cy="421544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earnest</a:t>
            </a:r>
            <a:r>
              <a:rPr lang="en-US" dirty="0"/>
              <a:t>-  showing sincere and intense conviction</a:t>
            </a:r>
          </a:p>
        </p:txBody>
      </p:sp>
    </p:spTree>
    <p:extLst>
      <p:ext uri="{BB962C8B-B14F-4D97-AF65-F5344CB8AC3E}">
        <p14:creationId xmlns:p14="http://schemas.microsoft.com/office/powerpoint/2010/main" val="2376984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05345"/>
            <a:ext cx="3326289" cy="475184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effusive</a:t>
            </a:r>
            <a:r>
              <a:rPr lang="en-US" dirty="0"/>
              <a:t>- emotionally excessive; overly demonstrative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1E4A36-9CBB-4519-9890-91AA80D32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886715"/>
            <a:ext cx="2928291" cy="497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03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59114</TotalTime>
  <Words>192</Words>
  <Application>Microsoft Office PowerPoint</Application>
  <PresentationFormat>On-screen Show (4:3)</PresentationFormat>
  <Paragraphs>22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Candara</vt:lpstr>
      <vt:lpstr>Symbol</vt:lpstr>
      <vt:lpstr>Waveform</vt:lpstr>
      <vt:lpstr>Spring Tone Words </vt:lpstr>
      <vt:lpstr>agitated- feeling or appearing to be nervous or troubled </vt:lpstr>
      <vt:lpstr>authoritative- trusted as being accurate or true; reliable; commanding, </vt:lpstr>
      <vt:lpstr>bantering- talk or exchange remarks in a good-humored teasing way</vt:lpstr>
      <vt:lpstr>caustic- harsh or destructive in tone; sarcastic</vt:lpstr>
      <vt:lpstr>conventional- following traditional forms &amp; genres; based on what is generally done or believed </vt:lpstr>
      <vt:lpstr>droll- curious or unusual in a way that provokes dry amusement</vt:lpstr>
      <vt:lpstr>earnest-  showing sincere and intense conviction</vt:lpstr>
      <vt:lpstr>effusive- emotionally excessive; overly demonstrative</vt:lpstr>
      <vt:lpstr>flippant- lacking in seriousness; disrespectful</vt:lpstr>
      <vt:lpstr>forthright- frank, direct, straightforward</vt:lpstr>
      <vt:lpstr>haughty- arrogantly superior and scornful</vt:lpstr>
      <vt:lpstr>indignant- angered at something unjust or wrong</vt:lpstr>
      <vt:lpstr>judgmental- displaying an excessively critical point of view; condemning others’ behavior </vt:lpstr>
      <vt:lpstr>malicious- intending or intended to do harm</vt:lpstr>
      <vt:lpstr>morose- characterized by gloom, withdrawn</vt:lpstr>
      <vt:lpstr>nostalgic- a sentiment for the past, typically for a period or place with happy personal associations </vt:lpstr>
      <vt:lpstr>ominous- a warning or feeling that something bad will happen</vt:lpstr>
      <vt:lpstr>pretentious- attempting to impress by displaying greater importance, talent, culture, etc., than is actually possessed.</vt:lpstr>
      <vt:lpstr>resigned- accepted that there is nothing that can be done about something unpleasant  </vt:lpstr>
      <vt:lpstr>solemn- not cheerful or smiling; serious; deep sincerity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Tone Words</dc:title>
  <dc:creator>BPS User</dc:creator>
  <cp:lastModifiedBy>Jennings, Jennifer</cp:lastModifiedBy>
  <cp:revision>12</cp:revision>
  <dcterms:created xsi:type="dcterms:W3CDTF">2014-12-17T13:49:22Z</dcterms:created>
  <dcterms:modified xsi:type="dcterms:W3CDTF">2019-02-26T17:31:10Z</dcterms:modified>
</cp:coreProperties>
</file>